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3" autoAdjust="0"/>
  </p:normalViewPr>
  <p:slideViewPr>
    <p:cSldViewPr>
      <p:cViewPr varScale="1">
        <p:scale>
          <a:sx n="113" d="100"/>
          <a:sy n="113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Tartalomjegyzék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3BC70-38FA-DD44-BAB4-33CB21C9AF88}" type="datetime1">
              <a:rPr lang="hu-HU" smtClean="0"/>
              <a:t>2015.10.05.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Katona Péter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tartalomjegyzék</a:t>
            </a:r>
            <a:r>
              <a:rPr lang="en-US" dirty="0"/>
              <a:t> a </a:t>
            </a:r>
            <a:r>
              <a:rPr lang="en-US" dirty="0" err="1"/>
              <a:t>dokumentum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szintű</a:t>
            </a:r>
            <a:r>
              <a:rPr lang="en-US" dirty="0"/>
              <a:t> </a:t>
            </a:r>
            <a:r>
              <a:rPr lang="en-US" dirty="0" err="1"/>
              <a:t>címeit</a:t>
            </a:r>
            <a:r>
              <a:rPr lang="en-US" dirty="0"/>
              <a:t> </a:t>
            </a:r>
            <a:r>
              <a:rPr lang="en-US" dirty="0" err="1"/>
              <a:t>sorolja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megadja</a:t>
            </a:r>
            <a:r>
              <a:rPr lang="en-US" dirty="0"/>
              <a:t> </a:t>
            </a:r>
            <a:r>
              <a:rPr lang="en-US" dirty="0" err="1" smtClean="0"/>
              <a:t>oldalszámukat</a:t>
            </a:r>
            <a:endParaRPr lang="en-US" dirty="0" smtClean="0"/>
          </a:p>
          <a:p>
            <a:r>
              <a:rPr lang="en-US" dirty="0" err="1" smtClean="0"/>
              <a:t>Amikor</a:t>
            </a:r>
            <a:r>
              <a:rPr lang="en-US" dirty="0" smtClean="0"/>
              <a:t> </a:t>
            </a:r>
            <a:r>
              <a:rPr lang="en-US" dirty="0" err="1"/>
              <a:t>tartalomjegyzéket</a:t>
            </a:r>
            <a:r>
              <a:rPr lang="en-US" dirty="0"/>
              <a:t> </a:t>
            </a:r>
            <a:r>
              <a:rPr lang="en-US" dirty="0" err="1"/>
              <a:t>állítunk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a Word </a:t>
            </a:r>
            <a:r>
              <a:rPr lang="en-US" dirty="0" err="1"/>
              <a:t>megkeresi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hu-HU" dirty="0" smtClean="0"/>
              <a:t>szintű</a:t>
            </a:r>
            <a:r>
              <a:rPr lang="en-US" dirty="0" smtClean="0"/>
              <a:t> </a:t>
            </a:r>
            <a:r>
              <a:rPr lang="en-US" dirty="0" err="1"/>
              <a:t>bekezdéseket</a:t>
            </a:r>
            <a:r>
              <a:rPr lang="en-US" dirty="0"/>
              <a:t>, </a:t>
            </a:r>
            <a:r>
              <a:rPr lang="en-US" dirty="0" err="1" smtClean="0"/>
              <a:t>szint</a:t>
            </a:r>
            <a:r>
              <a:rPr lang="en-US" dirty="0" smtClean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rendezi</a:t>
            </a:r>
            <a:r>
              <a:rPr lang="en-US" dirty="0"/>
              <a:t> </a:t>
            </a:r>
            <a:r>
              <a:rPr lang="en-US" dirty="0" err="1"/>
              <a:t>ezeket</a:t>
            </a:r>
            <a:r>
              <a:rPr lang="en-US" dirty="0"/>
              <a:t>, </a:t>
            </a:r>
            <a:r>
              <a:rPr lang="en-US" dirty="0" err="1"/>
              <a:t>beírja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oldalszámot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megjelenteti</a:t>
            </a:r>
            <a:r>
              <a:rPr lang="en-US" dirty="0"/>
              <a:t> a </a:t>
            </a:r>
            <a:r>
              <a:rPr lang="en-US" dirty="0" err="1"/>
              <a:t>tartalomjegyzéket</a:t>
            </a:r>
            <a:r>
              <a:rPr lang="en-US" dirty="0"/>
              <a:t> a </a:t>
            </a:r>
            <a:r>
              <a:rPr lang="en-US" dirty="0" err="1" smtClean="0"/>
              <a:t>dokumentumban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tartalomjegyzék</a:t>
            </a:r>
            <a:r>
              <a:rPr lang="en-US" dirty="0"/>
              <a:t> </a:t>
            </a:r>
            <a:r>
              <a:rPr lang="en-US" dirty="0" err="1"/>
              <a:t>tetszőleges</a:t>
            </a:r>
            <a:r>
              <a:rPr lang="en-US" dirty="0"/>
              <a:t> </a:t>
            </a:r>
            <a:r>
              <a:rPr lang="en-US" dirty="0" err="1"/>
              <a:t>stílusú</a:t>
            </a:r>
            <a:r>
              <a:rPr lang="en-US" dirty="0"/>
              <a:t> </a:t>
            </a:r>
            <a:r>
              <a:rPr lang="en-US" dirty="0" err="1"/>
              <a:t>bekezdésekből</a:t>
            </a:r>
            <a:r>
              <a:rPr lang="en-US" dirty="0"/>
              <a:t> </a:t>
            </a:r>
            <a:r>
              <a:rPr lang="en-US" dirty="0" err="1"/>
              <a:t>felépíthető</a:t>
            </a:r>
            <a:r>
              <a:rPr lang="en-US" dirty="0"/>
              <a:t>, de </a:t>
            </a:r>
            <a:r>
              <a:rPr lang="en-US" dirty="0" err="1"/>
              <a:t>készítésének</a:t>
            </a:r>
            <a:r>
              <a:rPr lang="en-US" dirty="0"/>
              <a:t> </a:t>
            </a:r>
            <a:r>
              <a:rPr lang="en-US" dirty="0" err="1"/>
              <a:t>legegyszerűbb</a:t>
            </a:r>
            <a:r>
              <a:rPr lang="en-US" dirty="0"/>
              <a:t> </a:t>
            </a:r>
            <a:r>
              <a:rPr lang="en-US" dirty="0" err="1"/>
              <a:t>módja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dokumentum</a:t>
            </a:r>
            <a:r>
              <a:rPr lang="en-US" dirty="0"/>
              <a:t> </a:t>
            </a:r>
            <a:r>
              <a:rPr lang="en-US" dirty="0" err="1"/>
              <a:t>címeit</a:t>
            </a:r>
            <a:r>
              <a:rPr lang="en-US" dirty="0"/>
              <a:t> a </a:t>
            </a:r>
            <a:r>
              <a:rPr lang="en-US" dirty="0" err="1"/>
              <a:t>beépített</a:t>
            </a:r>
            <a:r>
              <a:rPr lang="en-US" dirty="0"/>
              <a:t> </a:t>
            </a:r>
            <a:r>
              <a:rPr lang="hu-HU" i="1" dirty="0" smtClean="0"/>
              <a:t>szintekkel</a:t>
            </a:r>
            <a:r>
              <a:rPr lang="en-US" i="1" dirty="0" smtClean="0"/>
              <a:t> </a:t>
            </a:r>
            <a:r>
              <a:rPr lang="en-US" dirty="0" err="1"/>
              <a:t>formázzuk</a:t>
            </a:r>
            <a:r>
              <a:rPr lang="en-US" dirty="0"/>
              <a:t> </a:t>
            </a:r>
            <a:endParaRPr lang="hu-HU" dirty="0" smtClean="0"/>
          </a:p>
          <a:p>
            <a:r>
              <a:rPr lang="en-US" dirty="0" smtClean="0"/>
              <a:t>A </a:t>
            </a:r>
            <a:r>
              <a:rPr lang="en-US" dirty="0"/>
              <a:t>Word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módszert</a:t>
            </a:r>
            <a:r>
              <a:rPr lang="en-US" dirty="0"/>
              <a:t> </a:t>
            </a:r>
            <a:r>
              <a:rPr lang="en-US" dirty="0" err="1"/>
              <a:t>kínál</a:t>
            </a:r>
            <a:r>
              <a:rPr lang="en-US" dirty="0"/>
              <a:t> a </a:t>
            </a:r>
            <a:r>
              <a:rPr lang="en-US" dirty="0" err="1"/>
              <a:t>tartalomjegyzék</a:t>
            </a:r>
            <a:r>
              <a:rPr lang="en-US" dirty="0"/>
              <a:t> </a:t>
            </a:r>
            <a:r>
              <a:rPr lang="en-US" dirty="0" err="1"/>
              <a:t>formátumának</a:t>
            </a:r>
            <a:r>
              <a:rPr lang="en-US" dirty="0"/>
              <a:t> </a:t>
            </a:r>
            <a:r>
              <a:rPr lang="en-US" dirty="0" err="1" smtClean="0"/>
              <a:t>kialakítására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57046" b="56598"/>
          <a:stretch/>
        </p:blipFill>
        <p:spPr bwMode="auto">
          <a:xfrm>
            <a:off x="683568" y="1268760"/>
            <a:ext cx="7815200" cy="44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Tartalomjegyzék</a:t>
            </a:r>
            <a:r>
              <a:rPr lang="en-US" dirty="0"/>
              <a:t> </a:t>
            </a:r>
            <a:r>
              <a:rPr lang="en-US" dirty="0" err="1"/>
              <a:t>létrehozása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3BC70-38FA-DD44-BAB4-33CB21C9AF88}" type="datetime1">
              <a:rPr lang="hu-HU" smtClean="0"/>
              <a:t>2015.10.05.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Katona Péter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Kattintsunk</a:t>
            </a:r>
            <a:r>
              <a:rPr lang="en-US" dirty="0"/>
              <a:t> a </a:t>
            </a:r>
            <a:r>
              <a:rPr lang="en-US" dirty="0" err="1"/>
              <a:t>dokumentumban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 a </a:t>
            </a:r>
            <a:r>
              <a:rPr lang="en-US" dirty="0" err="1"/>
              <a:t>helyre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a </a:t>
            </a:r>
            <a:r>
              <a:rPr lang="en-US" dirty="0" err="1"/>
              <a:t>tartalomjegyzéket</a:t>
            </a:r>
            <a:r>
              <a:rPr lang="en-US" dirty="0"/>
              <a:t> el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helyezni</a:t>
            </a:r>
            <a:r>
              <a:rPr lang="en-US" dirty="0"/>
              <a:t>, </a:t>
            </a:r>
            <a:r>
              <a:rPr lang="en-US" dirty="0" err="1" smtClean="0"/>
              <a:t>majd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hu-HU" i="1" dirty="0" smtClean="0"/>
              <a:t>Hivatkozás</a:t>
            </a:r>
            <a:r>
              <a:rPr lang="en-US" dirty="0" smtClean="0"/>
              <a:t> </a:t>
            </a:r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hu-HU" i="1" dirty="0" smtClean="0"/>
              <a:t>Tartalomjegyzék </a:t>
            </a:r>
            <a:r>
              <a:rPr lang="hu-HU" dirty="0" smtClean="0"/>
              <a:t>eszköztárban</a:t>
            </a:r>
            <a:r>
              <a:rPr lang="en-US" dirty="0" smtClean="0"/>
              <a:t> a</a:t>
            </a:r>
            <a:r>
              <a:rPr lang="hu-HU" dirty="0"/>
              <a:t> </a:t>
            </a:r>
            <a:r>
              <a:rPr lang="hu-HU" i="1" dirty="0" smtClean="0"/>
              <a:t>Tartalom </a:t>
            </a:r>
            <a:r>
              <a:rPr lang="hu-HU" dirty="0" smtClean="0"/>
              <a:t>parancsra</a:t>
            </a:r>
            <a:endParaRPr lang="hu-HU" i="1" dirty="0" smtClean="0"/>
          </a:p>
          <a:p>
            <a:r>
              <a:rPr lang="en-US" dirty="0" smtClean="0"/>
              <a:t>Ha </a:t>
            </a:r>
            <a:r>
              <a:rPr lang="en-US" dirty="0"/>
              <a:t>a Word-ben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rendelkezésre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, </a:t>
            </a:r>
            <a:r>
              <a:rPr lang="en-US" dirty="0" err="1"/>
              <a:t>előre</a:t>
            </a:r>
            <a:r>
              <a:rPr lang="en-US" dirty="0"/>
              <a:t> </a:t>
            </a:r>
            <a:r>
              <a:rPr lang="en-US" dirty="0" err="1"/>
              <a:t>elkészített</a:t>
            </a:r>
            <a:r>
              <a:rPr lang="en-US" dirty="0"/>
              <a:t> </a:t>
            </a:r>
            <a:r>
              <a:rPr lang="en-US" dirty="0" err="1"/>
              <a:t>formázások</a:t>
            </a:r>
            <a:r>
              <a:rPr lang="en-US" dirty="0"/>
              <a:t> </a:t>
            </a:r>
            <a:r>
              <a:rPr lang="en-US" dirty="0" err="1"/>
              <a:t>valamelyikét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használni</a:t>
            </a:r>
            <a:r>
              <a:rPr lang="en-US" dirty="0"/>
              <a:t>, </a:t>
            </a:r>
            <a:r>
              <a:rPr lang="en-US" dirty="0" err="1"/>
              <a:t>válasszuk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a </a:t>
            </a:r>
            <a:r>
              <a:rPr lang="hu-HU" i="1" dirty="0" smtClean="0"/>
              <a:t>Beépített</a:t>
            </a:r>
            <a:r>
              <a:rPr lang="en-US" dirty="0" smtClean="0"/>
              <a:t> </a:t>
            </a:r>
            <a:r>
              <a:rPr lang="en-US" dirty="0" err="1" smtClean="0"/>
              <a:t>mezőben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9246" b="41385"/>
          <a:stretch/>
        </p:blipFill>
        <p:spPr bwMode="auto">
          <a:xfrm>
            <a:off x="1691680" y="129043"/>
            <a:ext cx="5624423" cy="60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Tartalomjegyzék</a:t>
            </a:r>
            <a:r>
              <a:rPr lang="en-US" dirty="0"/>
              <a:t> </a:t>
            </a:r>
            <a:r>
              <a:rPr lang="en-US" dirty="0" err="1"/>
              <a:t>frissítése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3BC70-38FA-DD44-BAB4-33CB21C9AF88}" type="datetime1">
              <a:rPr lang="hu-HU" smtClean="0"/>
              <a:t>2015.10.05.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Katona Péter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Kattintsunk</a:t>
            </a:r>
            <a:r>
              <a:rPr lang="en-US" dirty="0"/>
              <a:t> a </a:t>
            </a:r>
            <a:r>
              <a:rPr lang="en-US" dirty="0" err="1"/>
              <a:t>tartalomjegyzékbe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nyomjuk</a:t>
            </a:r>
            <a:r>
              <a:rPr lang="en-US" dirty="0"/>
              <a:t> meg </a:t>
            </a:r>
            <a:r>
              <a:rPr lang="en-US" dirty="0" err="1"/>
              <a:t>az</a:t>
            </a:r>
            <a:r>
              <a:rPr lang="en-US" dirty="0"/>
              <a:t> F9 </a:t>
            </a:r>
            <a:r>
              <a:rPr lang="en-US" dirty="0" err="1" smtClean="0"/>
              <a:t>gombot</a:t>
            </a:r>
            <a:endParaRPr lang="en-US" dirty="0" smtClean="0"/>
          </a:p>
          <a:p>
            <a:r>
              <a:rPr lang="en-US" dirty="0" err="1" smtClean="0"/>
              <a:t>Alternatív</a:t>
            </a:r>
            <a:r>
              <a:rPr lang="en-US" dirty="0" smtClean="0"/>
              <a:t> </a:t>
            </a:r>
            <a:r>
              <a:rPr lang="en-US" dirty="0" err="1"/>
              <a:t>megoldás</a:t>
            </a:r>
            <a:r>
              <a:rPr lang="en-US" dirty="0"/>
              <a:t>: </a:t>
            </a:r>
            <a:r>
              <a:rPr lang="en-US" dirty="0" err="1"/>
              <a:t>kattintsunk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egér</a:t>
            </a:r>
            <a:r>
              <a:rPr lang="en-US" dirty="0"/>
              <a:t> </a:t>
            </a:r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gombjával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válasszuk</a:t>
            </a:r>
            <a:r>
              <a:rPr lang="en-US" dirty="0"/>
              <a:t> a </a:t>
            </a:r>
            <a:r>
              <a:rPr lang="en-US" dirty="0" err="1"/>
              <a:t>Mezőfrissítés</a:t>
            </a:r>
            <a:r>
              <a:rPr lang="en-US" dirty="0"/>
              <a:t> </a:t>
            </a:r>
            <a:r>
              <a:rPr lang="en-US" dirty="0" err="1" smtClean="0"/>
              <a:t>parancsot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4" b="53878"/>
          <a:stretch/>
        </p:blipFill>
        <p:spPr bwMode="auto">
          <a:xfrm>
            <a:off x="1043608" y="1124744"/>
            <a:ext cx="6840747" cy="47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1547664" y="177281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3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8" grpId="1" animBg="1"/>
      <p:bldP spid="8" grpId="2" animBg="1"/>
      <p:bldP spid="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Tárgymutató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3BC70-38FA-DD44-BAB4-33CB21C9AF88}" type="datetime1">
              <a:rPr lang="hu-HU" smtClean="0"/>
              <a:t>2015.10.05.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Katona Péter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tárgymutató</a:t>
            </a:r>
            <a:r>
              <a:rPr lang="en-US" dirty="0"/>
              <a:t> a </a:t>
            </a:r>
            <a:r>
              <a:rPr lang="en-US" dirty="0" err="1"/>
              <a:t>kinyomtatott</a:t>
            </a:r>
            <a:r>
              <a:rPr lang="en-US" dirty="0"/>
              <a:t> </a:t>
            </a:r>
            <a:r>
              <a:rPr lang="en-US" dirty="0" err="1"/>
              <a:t>dokumentumban</a:t>
            </a:r>
            <a:r>
              <a:rPr lang="en-US" dirty="0"/>
              <a:t> a </a:t>
            </a:r>
            <a:r>
              <a:rPr lang="en-US" dirty="0" err="1"/>
              <a:t>keresett</a:t>
            </a:r>
            <a:r>
              <a:rPr lang="en-US" dirty="0"/>
              <a:t> </a:t>
            </a:r>
            <a:r>
              <a:rPr lang="en-US" dirty="0" err="1"/>
              <a:t>szavak</a:t>
            </a:r>
            <a:r>
              <a:rPr lang="en-US" dirty="0"/>
              <a:t>, </a:t>
            </a:r>
            <a:r>
              <a:rPr lang="en-US" dirty="0" err="1"/>
              <a:t>fogalmak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mondatok</a:t>
            </a:r>
            <a:r>
              <a:rPr lang="en-US" dirty="0"/>
              <a:t> </a:t>
            </a:r>
            <a:r>
              <a:rPr lang="en-US" dirty="0" err="1"/>
              <a:t>oldalszámát</a:t>
            </a:r>
            <a:r>
              <a:rPr lang="en-US" dirty="0"/>
              <a:t> </a:t>
            </a:r>
            <a:r>
              <a:rPr lang="en-US" dirty="0" err="1"/>
              <a:t>adja</a:t>
            </a:r>
            <a:r>
              <a:rPr lang="en-US" dirty="0"/>
              <a:t> </a:t>
            </a:r>
            <a:r>
              <a:rPr lang="en-US" dirty="0" smtClean="0"/>
              <a:t>meg</a:t>
            </a:r>
          </a:p>
          <a:p>
            <a:r>
              <a:rPr lang="en-US" dirty="0" err="1" smtClean="0"/>
              <a:t>Tárgymutató</a:t>
            </a:r>
            <a:r>
              <a:rPr lang="en-US" dirty="0" smtClean="0"/>
              <a:t> </a:t>
            </a:r>
            <a:r>
              <a:rPr lang="en-US" dirty="0" err="1"/>
              <a:t>készítésekor</a:t>
            </a:r>
            <a:r>
              <a:rPr lang="en-US" dirty="0"/>
              <a:t> </a:t>
            </a:r>
            <a:r>
              <a:rPr lang="en-US" dirty="0" err="1"/>
              <a:t>kijelöljük</a:t>
            </a:r>
            <a:r>
              <a:rPr lang="en-US" dirty="0"/>
              <a:t> a </a:t>
            </a:r>
            <a:r>
              <a:rPr lang="en-US" dirty="0" err="1"/>
              <a:t>szerepeltetni</a:t>
            </a:r>
            <a:r>
              <a:rPr lang="en-US" dirty="0"/>
              <a:t> </a:t>
            </a:r>
            <a:r>
              <a:rPr lang="en-US" dirty="0" err="1"/>
              <a:t>kívánt</a:t>
            </a:r>
            <a:r>
              <a:rPr lang="en-US" dirty="0"/>
              <a:t> </a:t>
            </a:r>
            <a:r>
              <a:rPr lang="en-US" dirty="0" err="1"/>
              <a:t>szöveget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bejegyzést</a:t>
            </a:r>
            <a:r>
              <a:rPr lang="en-US" dirty="0"/>
              <a:t>, </a:t>
            </a:r>
            <a:r>
              <a:rPr lang="en-US" dirty="0" err="1"/>
              <a:t>formátumot</a:t>
            </a:r>
            <a:r>
              <a:rPr lang="en-US" dirty="0"/>
              <a:t> </a:t>
            </a:r>
            <a:r>
              <a:rPr lang="en-US" dirty="0" err="1"/>
              <a:t>választunk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összeállítjuk</a:t>
            </a:r>
            <a:r>
              <a:rPr lang="en-US" dirty="0"/>
              <a:t> a </a:t>
            </a:r>
            <a:r>
              <a:rPr lang="en-US" dirty="0" err="1" smtClean="0"/>
              <a:t>tárgymutatót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Word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formázási</a:t>
            </a:r>
            <a:r>
              <a:rPr lang="en-US" dirty="0"/>
              <a:t> </a:t>
            </a:r>
            <a:r>
              <a:rPr lang="en-US" dirty="0" err="1"/>
              <a:t>lehetőséget</a:t>
            </a:r>
            <a:r>
              <a:rPr lang="en-US" dirty="0"/>
              <a:t> </a:t>
            </a:r>
            <a:r>
              <a:rPr lang="en-US" dirty="0" err="1"/>
              <a:t>biztosít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meg is </a:t>
            </a:r>
            <a:r>
              <a:rPr lang="en-US" dirty="0" err="1"/>
              <a:t>mutatja</a:t>
            </a:r>
            <a:r>
              <a:rPr lang="en-US" dirty="0"/>
              <a:t> a </a:t>
            </a:r>
            <a:r>
              <a:rPr lang="en-US" dirty="0" err="1"/>
              <a:t>választott</a:t>
            </a:r>
            <a:r>
              <a:rPr lang="en-US" dirty="0"/>
              <a:t> </a:t>
            </a:r>
            <a:r>
              <a:rPr lang="en-US" dirty="0" err="1"/>
              <a:t>formázásnál</a:t>
            </a:r>
            <a:r>
              <a:rPr lang="en-US" dirty="0"/>
              <a:t> a </a:t>
            </a:r>
            <a:r>
              <a:rPr lang="en-US" dirty="0" err="1"/>
              <a:t>tárgymutató</a:t>
            </a:r>
            <a:r>
              <a:rPr lang="en-US" dirty="0"/>
              <a:t> </a:t>
            </a:r>
            <a:r>
              <a:rPr lang="en-US" dirty="0" err="1"/>
              <a:t>elrendezését</a:t>
            </a:r>
            <a:r>
              <a:rPr lang="en-US" dirty="0"/>
              <a:t>, </a:t>
            </a:r>
            <a:r>
              <a:rPr lang="en-US" dirty="0" err="1"/>
              <a:t>mielőtt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illető</a:t>
            </a:r>
            <a:r>
              <a:rPr lang="en-US" dirty="0"/>
              <a:t> </a:t>
            </a:r>
            <a:r>
              <a:rPr lang="en-US" dirty="0" err="1"/>
              <a:t>formázást</a:t>
            </a:r>
            <a:r>
              <a:rPr lang="en-US" dirty="0"/>
              <a:t> </a:t>
            </a:r>
            <a:r>
              <a:rPr lang="en-US" dirty="0" err="1" smtClean="0"/>
              <a:t>használnánk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tárgymutató</a:t>
            </a:r>
            <a:r>
              <a:rPr lang="en-US" dirty="0"/>
              <a:t> </a:t>
            </a:r>
            <a:r>
              <a:rPr lang="en-US" dirty="0" err="1"/>
              <a:t>összeállításakor</a:t>
            </a:r>
            <a:r>
              <a:rPr lang="en-US" dirty="0"/>
              <a:t> a Word </a:t>
            </a:r>
            <a:r>
              <a:rPr lang="en-US" dirty="0" err="1"/>
              <a:t>összegyűjti</a:t>
            </a:r>
            <a:r>
              <a:rPr lang="en-US" dirty="0"/>
              <a:t> a </a:t>
            </a:r>
            <a:r>
              <a:rPr lang="en-US" dirty="0" err="1"/>
              <a:t>tárgymutató-bejegyzéseket</a:t>
            </a:r>
            <a:r>
              <a:rPr lang="en-US" dirty="0"/>
              <a:t>, </a:t>
            </a:r>
            <a:r>
              <a:rPr lang="hu-HU" dirty="0" smtClean="0"/>
              <a:t>ABC </a:t>
            </a:r>
            <a:r>
              <a:rPr lang="en-US" dirty="0" err="1" smtClean="0"/>
              <a:t>sorba</a:t>
            </a:r>
            <a:r>
              <a:rPr lang="en-US" dirty="0" smtClean="0"/>
              <a:t> </a:t>
            </a:r>
            <a:r>
              <a:rPr lang="en-US" dirty="0" err="1"/>
              <a:t>rendezi</a:t>
            </a:r>
            <a:r>
              <a:rPr lang="en-US" dirty="0"/>
              <a:t> </a:t>
            </a:r>
            <a:r>
              <a:rPr lang="en-US" dirty="0" err="1"/>
              <a:t>őket</a:t>
            </a:r>
            <a:r>
              <a:rPr lang="en-US" dirty="0"/>
              <a:t>, </a:t>
            </a:r>
            <a:r>
              <a:rPr lang="en-US" dirty="0" err="1"/>
              <a:t>beírja</a:t>
            </a:r>
            <a:r>
              <a:rPr lang="en-US" dirty="0"/>
              <a:t> a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 smtClean="0"/>
              <a:t>oldalszámokat</a:t>
            </a:r>
            <a:r>
              <a:rPr lang="en-US" dirty="0" smtClean="0"/>
              <a:t>, </a:t>
            </a:r>
            <a:r>
              <a:rPr lang="en-US" dirty="0" err="1"/>
              <a:t>végül</a:t>
            </a:r>
            <a:r>
              <a:rPr lang="en-US" dirty="0"/>
              <a:t> </a:t>
            </a:r>
            <a:r>
              <a:rPr lang="en-US" dirty="0" err="1"/>
              <a:t>megjeleníti</a:t>
            </a:r>
            <a:r>
              <a:rPr lang="en-US" dirty="0"/>
              <a:t> a </a:t>
            </a:r>
            <a:r>
              <a:rPr lang="en-US" dirty="0" err="1"/>
              <a:t>tárgymutatót</a:t>
            </a:r>
            <a:r>
              <a:rPr lang="en-US" dirty="0"/>
              <a:t> a </a:t>
            </a:r>
            <a:r>
              <a:rPr lang="en-US" dirty="0" err="1" smtClean="0"/>
              <a:t>dokumentumban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Tárgymutató</a:t>
            </a:r>
            <a:r>
              <a:rPr lang="en-US" dirty="0" smtClean="0"/>
              <a:t> </a:t>
            </a:r>
            <a:r>
              <a:rPr lang="en-US" dirty="0" err="1" smtClean="0"/>
              <a:t>készítése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3BC70-38FA-DD44-BAB4-33CB21C9AF88}" type="datetime1">
              <a:rPr lang="hu-HU" smtClean="0"/>
              <a:t>2015.10.05.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Katona Péter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793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dokumentumban</a:t>
            </a:r>
            <a:r>
              <a:rPr lang="en-US" dirty="0" smtClean="0"/>
              <a:t> </a:t>
            </a:r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tárgymutató-bejegyzéseket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tárgymutató-bejegyzés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mezőkód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jelzi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hogy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adott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 be fog </a:t>
            </a:r>
            <a:r>
              <a:rPr lang="en-US" dirty="0" err="1" smtClean="0"/>
              <a:t>kerülni</a:t>
            </a:r>
            <a:r>
              <a:rPr lang="en-US" dirty="0" smtClean="0"/>
              <a:t> a </a:t>
            </a:r>
            <a:r>
              <a:rPr lang="en-US" dirty="0" err="1" smtClean="0"/>
              <a:t>tárgymutatóba</a:t>
            </a:r>
            <a:endParaRPr lang="en-US" dirty="0" smtClean="0"/>
          </a:p>
          <a:p>
            <a:pPr lvl="1"/>
            <a:r>
              <a:rPr lang="en-US" dirty="0" smtClean="0"/>
              <a:t>A Word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rejtett</a:t>
            </a:r>
            <a:r>
              <a:rPr lang="en-US" dirty="0" smtClean="0"/>
              <a:t> </a:t>
            </a:r>
            <a:r>
              <a:rPr lang="en-US" dirty="0" err="1" smtClean="0"/>
              <a:t>szövegként</a:t>
            </a:r>
            <a:r>
              <a:rPr lang="en-US" dirty="0" smtClean="0"/>
              <a:t> </a:t>
            </a:r>
            <a:r>
              <a:rPr lang="en-US" dirty="0" err="1" smtClean="0"/>
              <a:t>formázott</a:t>
            </a:r>
            <a:r>
              <a:rPr lang="en-US" dirty="0" smtClean="0"/>
              <a:t> </a:t>
            </a:r>
            <a:r>
              <a:rPr lang="hu-HU" dirty="0" smtClean="0"/>
              <a:t>XE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Tárgymutató</a:t>
            </a:r>
            <a:r>
              <a:rPr lang="en-US" dirty="0" smtClean="0"/>
              <a:t>) </a:t>
            </a:r>
            <a:r>
              <a:rPr lang="en-US" dirty="0" err="1" smtClean="0"/>
              <a:t>mező</a:t>
            </a:r>
            <a:r>
              <a:rPr lang="en-US" dirty="0" smtClean="0"/>
              <a:t> </a:t>
            </a:r>
            <a:r>
              <a:rPr lang="en-US" dirty="0" err="1" smtClean="0"/>
              <a:t>beszúrásával</a:t>
            </a:r>
            <a:r>
              <a:rPr lang="en-US" dirty="0" smtClean="0"/>
              <a:t> </a:t>
            </a:r>
            <a:r>
              <a:rPr lang="en-US" dirty="0" err="1" smtClean="0"/>
              <a:t>készít</a:t>
            </a:r>
            <a:r>
              <a:rPr lang="en-US" dirty="0" smtClean="0"/>
              <a:t> </a:t>
            </a:r>
            <a:r>
              <a:rPr lang="en-US" dirty="0" err="1" smtClean="0"/>
              <a:t>tárgymutató-bejegyzést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dokumentumban</a:t>
            </a:r>
            <a:r>
              <a:rPr lang="en-US" dirty="0" smtClean="0"/>
              <a:t> </a:t>
            </a:r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 a </a:t>
            </a:r>
            <a:r>
              <a:rPr lang="en-US" dirty="0" err="1" smtClean="0"/>
              <a:t>szöveget</a:t>
            </a:r>
            <a:r>
              <a:rPr lang="en-US" dirty="0" smtClean="0"/>
              <a:t> (</a:t>
            </a:r>
            <a:r>
              <a:rPr lang="en-US" dirty="0" err="1" smtClean="0"/>
              <a:t>szót</a:t>
            </a:r>
            <a:r>
              <a:rPr lang="en-US" dirty="0" smtClean="0"/>
              <a:t>, </a:t>
            </a:r>
            <a:r>
              <a:rPr lang="en-US" dirty="0" err="1" smtClean="0"/>
              <a:t>mondatot</a:t>
            </a:r>
            <a:r>
              <a:rPr lang="en-US" dirty="0" smtClean="0"/>
              <a:t>), </a:t>
            </a:r>
            <a:r>
              <a:rPr lang="en-US" dirty="0" err="1" smtClean="0"/>
              <a:t>amelyet</a:t>
            </a:r>
            <a:r>
              <a:rPr lang="en-US" dirty="0" smtClean="0"/>
              <a:t> </a:t>
            </a:r>
            <a:r>
              <a:rPr lang="en-US" dirty="0" err="1" smtClean="0"/>
              <a:t>tárgymutató-bejegyzésként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, </a:t>
            </a:r>
            <a:r>
              <a:rPr lang="en-US" dirty="0" err="1" smtClean="0"/>
              <a:t>majd</a:t>
            </a:r>
            <a:r>
              <a:rPr lang="en-US" dirty="0" smtClean="0"/>
              <a:t> </a:t>
            </a:r>
            <a:r>
              <a:rPr lang="en-US" dirty="0" err="1" smtClean="0"/>
              <a:t>nyomjuk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ALT+SHIFT+X </a:t>
            </a:r>
            <a:r>
              <a:rPr lang="en-US" dirty="0" err="1" smtClean="0"/>
              <a:t>billentyűket</a:t>
            </a:r>
            <a:endParaRPr lang="en-US" dirty="0" smtClean="0"/>
          </a:p>
          <a:p>
            <a:r>
              <a:rPr lang="en-US" dirty="0" err="1" smtClean="0"/>
              <a:t>Főbejegyzés</a:t>
            </a:r>
            <a:r>
              <a:rPr lang="en-US" dirty="0" smtClean="0"/>
              <a:t> </a:t>
            </a:r>
            <a:r>
              <a:rPr lang="en-US" dirty="0" err="1" smtClean="0"/>
              <a:t>létrehozásához</a:t>
            </a:r>
            <a:r>
              <a:rPr lang="en-US" dirty="0" smtClean="0"/>
              <a:t> a </a:t>
            </a:r>
            <a:r>
              <a:rPr lang="en-US" dirty="0" err="1" smtClean="0"/>
              <a:t>Főbejegyzés</a:t>
            </a:r>
            <a:r>
              <a:rPr lang="en-US" dirty="0" smtClean="0"/>
              <a:t> </a:t>
            </a:r>
            <a:r>
              <a:rPr lang="en-US" dirty="0" err="1" smtClean="0"/>
              <a:t>mezőben</a:t>
            </a:r>
            <a:r>
              <a:rPr lang="en-US" dirty="0" smtClean="0"/>
              <a:t> </a:t>
            </a:r>
            <a:r>
              <a:rPr lang="en-US" dirty="0" err="1" smtClean="0"/>
              <a:t>szerkesszük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írjuk</a:t>
            </a:r>
            <a:r>
              <a:rPr lang="en-US" dirty="0" smtClean="0"/>
              <a:t> be a </a:t>
            </a:r>
            <a:r>
              <a:rPr lang="en-US" dirty="0" err="1" smtClean="0"/>
              <a:t>bejegyzés</a:t>
            </a:r>
            <a:r>
              <a:rPr lang="en-US" dirty="0" smtClean="0"/>
              <a:t> </a:t>
            </a:r>
            <a:r>
              <a:rPr lang="en-US" dirty="0" err="1" smtClean="0"/>
              <a:t>szövegét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albejegyzést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készíteni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Albejegyzés</a:t>
            </a:r>
            <a:r>
              <a:rPr lang="en-US" dirty="0" smtClean="0"/>
              <a:t> </a:t>
            </a:r>
            <a:r>
              <a:rPr lang="en-US" dirty="0" err="1" smtClean="0"/>
              <a:t>mezőbe</a:t>
            </a:r>
            <a:r>
              <a:rPr lang="en-US" dirty="0" smtClean="0"/>
              <a:t> </a:t>
            </a:r>
            <a:r>
              <a:rPr lang="en-US" dirty="0" err="1" smtClean="0"/>
              <a:t>írjuk</a:t>
            </a:r>
            <a:r>
              <a:rPr lang="en-US" dirty="0" smtClean="0"/>
              <a:t> be a </a:t>
            </a:r>
            <a:r>
              <a:rPr lang="en-US" dirty="0" err="1" smtClean="0"/>
              <a:t>szövegét</a:t>
            </a:r>
            <a:endParaRPr lang="en-US" dirty="0" smtClean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albejegyzés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tárgymutató-bejegyzés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általánosabb</a:t>
            </a:r>
            <a:r>
              <a:rPr lang="en-US" dirty="0" smtClean="0"/>
              <a:t> </a:t>
            </a:r>
            <a:r>
              <a:rPr lang="en-US" dirty="0" err="1" smtClean="0"/>
              <a:t>címszó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</a:t>
            </a:r>
            <a:r>
              <a:rPr lang="en-US" dirty="0" err="1" smtClean="0"/>
              <a:t>tartozik</a:t>
            </a:r>
            <a:r>
              <a:rPr lang="en-US" dirty="0" smtClean="0"/>
              <a:t>. </a:t>
            </a:r>
            <a:r>
              <a:rPr lang="en-US" dirty="0" err="1" smtClean="0"/>
              <a:t>Például</a:t>
            </a:r>
            <a:r>
              <a:rPr lang="en-US" dirty="0" smtClean="0"/>
              <a:t> a "</a:t>
            </a:r>
            <a:r>
              <a:rPr lang="en-US" dirty="0" err="1" smtClean="0"/>
              <a:t>bolygók</a:t>
            </a:r>
            <a:r>
              <a:rPr lang="en-US" dirty="0" smtClean="0"/>
              <a:t>" </a:t>
            </a:r>
            <a:r>
              <a:rPr lang="en-US" dirty="0" err="1" smtClean="0"/>
              <a:t>tárgymutató-bejegyzés</a:t>
            </a:r>
            <a:r>
              <a:rPr lang="en-US" dirty="0" smtClean="0"/>
              <a:t> </a:t>
            </a:r>
            <a:r>
              <a:rPr lang="en-US" dirty="0" err="1" smtClean="0"/>
              <a:t>albejegyzése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a "Mars" </a:t>
            </a:r>
            <a:r>
              <a:rPr lang="en-US" dirty="0" err="1" smtClean="0"/>
              <a:t>vagy</a:t>
            </a:r>
            <a:r>
              <a:rPr lang="en-US" dirty="0" smtClean="0"/>
              <a:t> a "</a:t>
            </a:r>
            <a:r>
              <a:rPr lang="en-US" dirty="0" err="1" smtClean="0"/>
              <a:t>Vénusz</a:t>
            </a:r>
            <a:r>
              <a:rPr lang="en-US" dirty="0" smtClean="0"/>
              <a:t>" </a:t>
            </a:r>
            <a:r>
              <a:rPr lang="en-US" dirty="0" err="1" smtClean="0"/>
              <a:t>címszó</a:t>
            </a:r>
            <a:endParaRPr lang="en-US" dirty="0" smtClean="0"/>
          </a:p>
          <a:p>
            <a:r>
              <a:rPr lang="en-US" dirty="0" err="1" smtClean="0"/>
              <a:t>Kattintsunk</a:t>
            </a:r>
            <a:r>
              <a:rPr lang="en-US" dirty="0" smtClean="0"/>
              <a:t> a </a:t>
            </a:r>
            <a:r>
              <a:rPr lang="en-US" dirty="0" err="1" smtClean="0"/>
              <a:t>Jelölés</a:t>
            </a:r>
            <a:r>
              <a:rPr lang="en-US" dirty="0" smtClean="0"/>
              <a:t> </a:t>
            </a:r>
            <a:r>
              <a:rPr lang="en-US" dirty="0" err="1" smtClean="0"/>
              <a:t>gombra</a:t>
            </a:r>
            <a:endParaRPr lang="en-US" dirty="0" smtClean="0"/>
          </a:p>
          <a:p>
            <a:r>
              <a:rPr lang="en-US" dirty="0" smtClean="0"/>
              <a:t>Ha a </a:t>
            </a:r>
            <a:r>
              <a:rPr lang="en-US" dirty="0" err="1" smtClean="0"/>
              <a:t>szöveg</a:t>
            </a:r>
            <a:r>
              <a:rPr lang="en-US" dirty="0" smtClean="0"/>
              <a:t> </a:t>
            </a:r>
            <a:r>
              <a:rPr lang="en-US" dirty="0" err="1" smtClean="0"/>
              <a:t>valamennyi</a:t>
            </a:r>
            <a:r>
              <a:rPr lang="en-US" dirty="0" smtClean="0"/>
              <a:t> </a:t>
            </a:r>
            <a:r>
              <a:rPr lang="en-US" dirty="0" err="1" smtClean="0"/>
              <a:t>előfordulását</a:t>
            </a:r>
            <a:r>
              <a:rPr lang="en-US" dirty="0" smtClean="0"/>
              <a:t> meg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jelölni</a:t>
            </a:r>
            <a:r>
              <a:rPr lang="en-US" dirty="0" smtClean="0"/>
              <a:t>, </a:t>
            </a:r>
            <a:r>
              <a:rPr lang="en-US" dirty="0" err="1" smtClean="0"/>
              <a:t>kattintsunk</a:t>
            </a:r>
            <a:r>
              <a:rPr lang="en-US" dirty="0" smtClean="0"/>
              <a:t> a </a:t>
            </a:r>
            <a:r>
              <a:rPr lang="en-US" dirty="0" err="1" smtClean="0"/>
              <a:t>Mindet</a:t>
            </a:r>
            <a:r>
              <a:rPr lang="en-US" dirty="0" smtClean="0"/>
              <a:t> </a:t>
            </a:r>
            <a:r>
              <a:rPr lang="en-US" dirty="0" err="1" smtClean="0"/>
              <a:t>jelöli</a:t>
            </a:r>
            <a:r>
              <a:rPr lang="en-US" dirty="0" smtClean="0"/>
              <a:t> </a:t>
            </a:r>
            <a:r>
              <a:rPr lang="en-US" dirty="0" err="1" smtClean="0"/>
              <a:t>gombra</a:t>
            </a:r>
            <a:endParaRPr lang="en-US" dirty="0" smtClean="0"/>
          </a:p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további</a:t>
            </a:r>
            <a:r>
              <a:rPr lang="en-US" dirty="0" smtClean="0"/>
              <a:t> </a:t>
            </a:r>
            <a:r>
              <a:rPr lang="en-US" dirty="0" err="1" smtClean="0"/>
              <a:t>bejegyzések</a:t>
            </a:r>
            <a:r>
              <a:rPr lang="en-US" dirty="0" smtClean="0"/>
              <a:t> </a:t>
            </a:r>
            <a:r>
              <a:rPr lang="en-US" dirty="0" err="1" smtClean="0"/>
              <a:t>szövegét</a:t>
            </a:r>
            <a:r>
              <a:rPr lang="en-US" dirty="0" smtClean="0"/>
              <a:t>: a </a:t>
            </a:r>
            <a:r>
              <a:rPr lang="en-US" dirty="0" err="1" smtClean="0"/>
              <a:t>Tárgymutató-bejegyzés</a:t>
            </a:r>
            <a:r>
              <a:rPr lang="en-US" dirty="0" smtClean="0"/>
              <a:t> </a:t>
            </a:r>
            <a:r>
              <a:rPr lang="en-US" dirty="0" err="1" smtClean="0"/>
              <a:t>párbeszédpanel</a:t>
            </a:r>
            <a:r>
              <a:rPr lang="en-US" dirty="0" smtClean="0"/>
              <a:t> a </a:t>
            </a:r>
            <a:r>
              <a:rPr lang="en-US" dirty="0" err="1" smtClean="0"/>
              <a:t>kijelölések</a:t>
            </a:r>
            <a:r>
              <a:rPr lang="en-US" dirty="0" smtClean="0"/>
              <a:t> </a:t>
            </a:r>
            <a:r>
              <a:rPr lang="en-US" dirty="0" err="1" smtClean="0"/>
              <a:t>alatt</a:t>
            </a:r>
            <a:r>
              <a:rPr lang="en-US" dirty="0" smtClean="0"/>
              <a:t> </a:t>
            </a:r>
            <a:r>
              <a:rPr lang="en-US" dirty="0" err="1" smtClean="0"/>
              <a:t>nyitva</a:t>
            </a:r>
            <a:r>
              <a:rPr lang="en-US" dirty="0" smtClean="0"/>
              <a:t> </a:t>
            </a:r>
            <a:r>
              <a:rPr lang="en-US" dirty="0" err="1" smtClean="0"/>
              <a:t>marad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r="42218" b="52453"/>
          <a:stretch/>
        </p:blipFill>
        <p:spPr bwMode="auto">
          <a:xfrm>
            <a:off x="323528" y="404663"/>
            <a:ext cx="8591909" cy="489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16812" r="23618" b="25786"/>
          <a:stretch/>
        </p:blipFill>
        <p:spPr bwMode="auto">
          <a:xfrm>
            <a:off x="157362" y="404663"/>
            <a:ext cx="8876581" cy="590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Tárgymutató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3BC70-38FA-DD44-BAB4-33CB21C9AF88}" type="datetime1">
              <a:rPr lang="hu-HU" smtClean="0"/>
              <a:t>2015.10.05.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Katona Péter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Kattintsunk</a:t>
            </a:r>
            <a:r>
              <a:rPr lang="en-US" dirty="0"/>
              <a:t> a </a:t>
            </a:r>
            <a:r>
              <a:rPr lang="en-US" dirty="0" err="1"/>
              <a:t>dokumentumban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 a </a:t>
            </a:r>
            <a:r>
              <a:rPr lang="en-US" dirty="0" err="1"/>
              <a:t>helyre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a </a:t>
            </a:r>
            <a:r>
              <a:rPr lang="en-US" dirty="0" err="1"/>
              <a:t>kész</a:t>
            </a:r>
            <a:r>
              <a:rPr lang="en-US" dirty="0"/>
              <a:t> </a:t>
            </a:r>
            <a:r>
              <a:rPr lang="en-US" dirty="0" err="1"/>
              <a:t>tárgymutatót</a:t>
            </a:r>
            <a:r>
              <a:rPr lang="en-US" dirty="0"/>
              <a:t> el </a:t>
            </a:r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 smtClean="0"/>
              <a:t>helyezni</a:t>
            </a:r>
            <a:endParaRPr lang="en-US" dirty="0"/>
          </a:p>
          <a:p>
            <a:r>
              <a:rPr lang="en-US" dirty="0" err="1"/>
              <a:t>Válasszuk</a:t>
            </a:r>
            <a:r>
              <a:rPr lang="en-US" dirty="0"/>
              <a:t> a </a:t>
            </a:r>
            <a:r>
              <a:rPr lang="hu-HU" i="1" dirty="0" smtClean="0"/>
              <a:t>Hivatkozás</a:t>
            </a:r>
            <a:r>
              <a:rPr lang="en-US" dirty="0" smtClean="0"/>
              <a:t> </a:t>
            </a:r>
            <a:r>
              <a:rPr lang="en-US" dirty="0" err="1"/>
              <a:t>menü</a:t>
            </a:r>
            <a:r>
              <a:rPr lang="en-US" dirty="0"/>
              <a:t> </a:t>
            </a:r>
            <a:r>
              <a:rPr lang="en-US" i="1" dirty="0" err="1"/>
              <a:t>Tárgymutató</a:t>
            </a:r>
            <a:r>
              <a:rPr lang="en-US" dirty="0"/>
              <a:t> </a:t>
            </a:r>
            <a:r>
              <a:rPr lang="hu-HU" dirty="0" smtClean="0"/>
              <a:t>eszköztár</a:t>
            </a:r>
            <a:r>
              <a:rPr lang="en-US" dirty="0" smtClean="0"/>
              <a:t> </a:t>
            </a:r>
            <a:r>
              <a:rPr lang="hu-HU" i="1" dirty="0" smtClean="0"/>
              <a:t>Beszúrás </a:t>
            </a:r>
            <a:r>
              <a:rPr lang="hu-HU" dirty="0" smtClean="0"/>
              <a:t>parancsát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46463" b="57589"/>
          <a:stretch/>
        </p:blipFill>
        <p:spPr bwMode="auto">
          <a:xfrm>
            <a:off x="539552" y="1052736"/>
            <a:ext cx="7772400" cy="436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6300192" y="148478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1" t="19688" r="32266" b="24548"/>
          <a:stretch/>
        </p:blipFill>
        <p:spPr bwMode="auto">
          <a:xfrm>
            <a:off x="1187624" y="548680"/>
            <a:ext cx="6633713" cy="57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429</Words>
  <Application>Microsoft Office PowerPoint</Application>
  <PresentationFormat>Diavetítés a képernyőre (4:3 oldalarány)</PresentationFormat>
  <Paragraphs>50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Informatika</vt:lpstr>
      <vt:lpstr>Tartalomjegyzék</vt:lpstr>
      <vt:lpstr>Tartalomjegyzék létrehozása</vt:lpstr>
      <vt:lpstr>Tartalomjegyzék frissítése</vt:lpstr>
      <vt:lpstr>Tárgymutató</vt:lpstr>
      <vt:lpstr>Tárgymutató készítése</vt:lpstr>
      <vt:lpstr>Tárgymutató készítése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Peter</cp:lastModifiedBy>
  <cp:revision>20</cp:revision>
  <dcterms:created xsi:type="dcterms:W3CDTF">2015-08-18T11:06:56Z</dcterms:created>
  <dcterms:modified xsi:type="dcterms:W3CDTF">2015-10-05T12:33:28Z</dcterms:modified>
</cp:coreProperties>
</file>