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9C62A8-8784-43B9-ADC9-7C428160B9A0}" type="datetimeFigureOut">
              <a:rPr lang="hu-HU" smtClean="0"/>
              <a:t>2015.10.06.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A85341-8D9C-4573-A952-905F907187A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792460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E54E29-1CC4-46CC-8384-60424D3DA04A}" type="slidenum">
              <a:rPr lang="hu-HU" smtClean="0"/>
              <a:t>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675034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4751B-12F5-43F2-8FA0-BC0689434EA8}" type="datetimeFigureOut">
              <a:rPr lang="hu-HU" smtClean="0"/>
              <a:pPr/>
              <a:t>2015.10.06.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C3BE0-BEFC-44EC-8F6C-C51AD0952C9C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4751B-12F5-43F2-8FA0-BC0689434EA8}" type="datetimeFigureOut">
              <a:rPr lang="hu-HU" smtClean="0"/>
              <a:pPr/>
              <a:t>2015.10.06.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C3BE0-BEFC-44EC-8F6C-C51AD0952C9C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4751B-12F5-43F2-8FA0-BC0689434EA8}" type="datetimeFigureOut">
              <a:rPr lang="hu-HU" smtClean="0"/>
              <a:pPr/>
              <a:t>2015.10.06.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C3BE0-BEFC-44EC-8F6C-C51AD0952C9C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4751B-12F5-43F2-8FA0-BC0689434EA8}" type="datetimeFigureOut">
              <a:rPr lang="hu-HU" smtClean="0"/>
              <a:pPr/>
              <a:t>2015.10.06.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C3BE0-BEFC-44EC-8F6C-C51AD0952C9C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4751B-12F5-43F2-8FA0-BC0689434EA8}" type="datetimeFigureOut">
              <a:rPr lang="hu-HU" smtClean="0"/>
              <a:pPr/>
              <a:t>2015.10.06.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C3BE0-BEFC-44EC-8F6C-C51AD0952C9C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4751B-12F5-43F2-8FA0-BC0689434EA8}" type="datetimeFigureOut">
              <a:rPr lang="hu-HU" smtClean="0"/>
              <a:pPr/>
              <a:t>2015.10.06.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C3BE0-BEFC-44EC-8F6C-C51AD0952C9C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4751B-12F5-43F2-8FA0-BC0689434EA8}" type="datetimeFigureOut">
              <a:rPr lang="hu-HU" smtClean="0"/>
              <a:pPr/>
              <a:t>2015.10.06.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C3BE0-BEFC-44EC-8F6C-C51AD0952C9C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4751B-12F5-43F2-8FA0-BC0689434EA8}" type="datetimeFigureOut">
              <a:rPr lang="hu-HU" smtClean="0"/>
              <a:pPr/>
              <a:t>2015.10.06.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C3BE0-BEFC-44EC-8F6C-C51AD0952C9C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4751B-12F5-43F2-8FA0-BC0689434EA8}" type="datetimeFigureOut">
              <a:rPr lang="hu-HU" smtClean="0"/>
              <a:pPr/>
              <a:t>2015.10.06.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C3BE0-BEFC-44EC-8F6C-C51AD0952C9C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4751B-12F5-43F2-8FA0-BC0689434EA8}" type="datetimeFigureOut">
              <a:rPr lang="hu-HU" smtClean="0"/>
              <a:pPr/>
              <a:t>2015.10.06.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C3BE0-BEFC-44EC-8F6C-C51AD0952C9C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4751B-12F5-43F2-8FA0-BC0689434EA8}" type="datetimeFigureOut">
              <a:rPr lang="hu-HU" smtClean="0"/>
              <a:pPr/>
              <a:t>2015.10.06.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C3BE0-BEFC-44EC-8F6C-C51AD0952C9C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B4751B-12F5-43F2-8FA0-BC0689434EA8}" type="datetimeFigureOut">
              <a:rPr lang="hu-HU" smtClean="0"/>
              <a:pPr/>
              <a:t>2015.10.06.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BC3BE0-BEFC-44EC-8F6C-C51AD0952C9C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4499992" y="3933056"/>
            <a:ext cx="4244008" cy="360041"/>
          </a:xfrm>
        </p:spPr>
        <p:txBody>
          <a:bodyPr>
            <a:noAutofit/>
          </a:bodyPr>
          <a:lstStyle/>
          <a:p>
            <a:pPr algn="r"/>
            <a:r>
              <a:rPr lang="hu-HU" sz="2400" b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Informatika</a:t>
            </a:r>
            <a:endParaRPr lang="hu-HU" sz="24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4499992" y="4365104"/>
            <a:ext cx="4240560" cy="504056"/>
          </a:xfrm>
        </p:spPr>
        <p:txBody>
          <a:bodyPr>
            <a:normAutofit/>
          </a:bodyPr>
          <a:lstStyle/>
          <a:p>
            <a:pPr algn="r"/>
            <a:r>
              <a:rPr lang="hu-HU" sz="2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Oktató: Katona Péter</a:t>
            </a:r>
            <a:endParaRPr lang="hu-HU" sz="24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 levél megírása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hu-HU" dirty="0"/>
              <a:t>A rendelkezésre álló további mezőkből a </a:t>
            </a:r>
            <a:r>
              <a:rPr lang="hu-HU" i="1" dirty="0"/>
              <a:t>További elemek</a:t>
            </a:r>
            <a:r>
              <a:rPr lang="hu-HU" dirty="0"/>
              <a:t>re kattintva választhatunk</a:t>
            </a:r>
          </a:p>
          <a:p>
            <a:r>
              <a:rPr lang="hu-HU" dirty="0"/>
              <a:t>A változó adatokat tartalmazó mezők &lt;&lt;mezőnévvel&gt;&gt; jelennek meg a dokumentumban</a:t>
            </a:r>
          </a:p>
          <a:p>
            <a:r>
              <a:rPr lang="hu-HU" dirty="0"/>
              <a:t>A mezők közötti írásjelet vagy szóközt mindig a mezőt jelző karaktereken (&lt;&lt; &gt;&gt;) kívülre írjuk</a:t>
            </a:r>
          </a:p>
          <a:p>
            <a:r>
              <a:rPr lang="hu-HU" dirty="0"/>
              <a:t>Ha formázni szeretnénk az egyesített adatokat, például, ha egy nevet félkövérré akarunk tenni, kattintsunk a mezőre, majd alkalmazzuk a kívánt </a:t>
            </a:r>
            <a:r>
              <a:rPr lang="hu-HU" dirty="0" smtClean="0"/>
              <a:t>formátumokat</a:t>
            </a:r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B86C5-03AB-4959-8EB9-D132D4E5CF58}" type="datetime1">
              <a:rPr lang="hu-HU" smtClean="0"/>
              <a:t>2015.10.06.</a:t>
            </a:fld>
            <a:endParaRPr lang="en-US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Katona Péter</a:t>
            </a:r>
            <a:endParaRPr lang="en-US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10</a:t>
            </a:fld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589" b="43265"/>
          <a:stretch/>
        </p:blipFill>
        <p:spPr bwMode="auto">
          <a:xfrm>
            <a:off x="2699792" y="260648"/>
            <a:ext cx="3732727" cy="5836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30829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 </a:t>
            </a:r>
            <a:r>
              <a:rPr lang="hu-HU" dirty="0"/>
              <a:t>levelek </a:t>
            </a:r>
            <a:r>
              <a:rPr lang="hu-HU" dirty="0" smtClean="0"/>
              <a:t>megtekintése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Az ötödik lépésben megtekinthetjük az egyes </a:t>
            </a:r>
            <a:r>
              <a:rPr lang="hu-HU" dirty="0" smtClean="0"/>
              <a:t>levélpéldányokat</a:t>
            </a:r>
          </a:p>
          <a:p>
            <a:r>
              <a:rPr lang="hu-HU" dirty="0" smtClean="0"/>
              <a:t>Ezen </a:t>
            </a:r>
            <a:r>
              <a:rPr lang="hu-HU" dirty="0"/>
              <a:t>kívül lehetőségünk van arra, hogy a teljes listából egyes címzetteket az egyesítés előtt </a:t>
            </a:r>
            <a:r>
              <a:rPr lang="hu-HU" dirty="0" smtClean="0"/>
              <a:t>kiszűrjünk</a:t>
            </a:r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B86C5-03AB-4959-8EB9-D132D4E5CF58}" type="datetime1">
              <a:rPr lang="hu-HU" smtClean="0"/>
              <a:t>2015.10.06.</a:t>
            </a:fld>
            <a:endParaRPr lang="en-US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Katona Péter</a:t>
            </a:r>
            <a:endParaRPr lang="en-US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11</a:t>
            </a:fld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897" t="-1" b="35019"/>
          <a:stretch/>
        </p:blipFill>
        <p:spPr bwMode="auto">
          <a:xfrm>
            <a:off x="3192718" y="11242"/>
            <a:ext cx="3310654" cy="66847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50247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Az egyesítés befejezése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hu-HU" dirty="0"/>
              <a:t>A</a:t>
            </a:r>
            <a:r>
              <a:rPr lang="hu-HU" dirty="0" smtClean="0"/>
              <a:t> </a:t>
            </a:r>
            <a:r>
              <a:rPr lang="hu-HU" dirty="0"/>
              <a:t>törzsdokumentumból és a változó adatokból az egyes körlevél-példányok </a:t>
            </a:r>
            <a:r>
              <a:rPr lang="hu-HU" dirty="0" smtClean="0"/>
              <a:t>létrehozása</a:t>
            </a:r>
          </a:p>
          <a:p>
            <a:r>
              <a:rPr lang="hu-HU" dirty="0" smtClean="0"/>
              <a:t>Miután </a:t>
            </a:r>
            <a:r>
              <a:rPr lang="hu-HU" dirty="0"/>
              <a:t>elkészültünk a törzsdokumentummal, és beszúrtunk minden szükséges körlevélmezőt, a hatodik lépésben egyesíthetjük a törzsdokumentumot és az </a:t>
            </a:r>
            <a:r>
              <a:rPr lang="hu-HU" dirty="0" smtClean="0"/>
              <a:t>adatforrást</a:t>
            </a:r>
          </a:p>
          <a:p>
            <a:r>
              <a:rPr lang="hu-HU" dirty="0" smtClean="0"/>
              <a:t>Az </a:t>
            </a:r>
            <a:r>
              <a:rPr lang="hu-HU" dirty="0"/>
              <a:t>egyesített dokumentum lehet új dokumentum, amiben az egyes levelekbe még beleszerkeszthetünk (</a:t>
            </a:r>
            <a:r>
              <a:rPr lang="hu-HU" i="1" dirty="0"/>
              <a:t>Az egyes levelek szerkesztése...</a:t>
            </a:r>
            <a:r>
              <a:rPr lang="hu-HU" dirty="0"/>
              <a:t>), de a küldés célja lehet a nyomtató is (kinyomtatás előtt természetesen megtekinthetjük az űrlapleveleket), vagy e-mail esetén az </a:t>
            </a:r>
            <a:r>
              <a:rPr lang="hu-HU" dirty="0" smtClean="0"/>
              <a:t>levelezőprogram</a:t>
            </a:r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B86C5-03AB-4959-8EB9-D132D4E5CF58}" type="datetime1">
              <a:rPr lang="hu-HU" smtClean="0"/>
              <a:t>2015.10.06.</a:t>
            </a:fld>
            <a:endParaRPr lang="en-US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Katona Péter</a:t>
            </a:r>
            <a:endParaRPr lang="en-US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12</a:t>
            </a:fld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14" t="1" b="41182"/>
          <a:stretch/>
        </p:blipFill>
        <p:spPr bwMode="auto">
          <a:xfrm>
            <a:off x="3059832" y="260648"/>
            <a:ext cx="3051438" cy="6050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01457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/>
              <a:t>Körlevélkészítés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B70C2-7665-4ED0-A42B-00844E305963}" type="datetime1">
              <a:rPr lang="hu-HU" smtClean="0"/>
              <a:t>2015.10.06.</a:t>
            </a:fld>
            <a:endParaRPr lang="en-US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Katona Péter</a:t>
            </a:r>
            <a:endParaRPr lang="en-US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8016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Körlevél </a:t>
            </a:r>
            <a:r>
              <a:rPr lang="hu-HU" dirty="0" smtClean="0"/>
              <a:t>készítése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hu-HU" dirty="0"/>
              <a:t>A kördokumentum funkciót akkor használjuk, ha nagy számú, egymástól csak néhány szóban különböző dokumentumokat szeretnénk gyorsan és hatékonyan </a:t>
            </a:r>
            <a:r>
              <a:rPr lang="hu-HU" dirty="0" smtClean="0"/>
              <a:t>készíteni</a:t>
            </a:r>
          </a:p>
          <a:p>
            <a:r>
              <a:rPr lang="hu-HU" dirty="0" smtClean="0"/>
              <a:t>Körlevelek </a:t>
            </a:r>
            <a:r>
              <a:rPr lang="hu-HU" dirty="0"/>
              <a:t>készítésekor két dokumentumot kell </a:t>
            </a:r>
            <a:r>
              <a:rPr lang="hu-HU" dirty="0" smtClean="0"/>
              <a:t>szerkesztenünk:</a:t>
            </a:r>
          </a:p>
          <a:p>
            <a:pPr lvl="1"/>
            <a:r>
              <a:rPr lang="hu-HU" dirty="0" smtClean="0"/>
              <a:t>a </a:t>
            </a:r>
            <a:r>
              <a:rPr lang="hu-HU" b="1" dirty="0" smtClean="0"/>
              <a:t>törzsdokumentum</a:t>
            </a:r>
            <a:r>
              <a:rPr lang="hu-HU" dirty="0"/>
              <a:t> tartalmazza az állandó szöveget, amely minden levélben azonos, és a változók neveit (a </a:t>
            </a:r>
            <a:r>
              <a:rPr lang="hu-HU" dirty="0" smtClean="0"/>
              <a:t>mezőneveket)</a:t>
            </a:r>
          </a:p>
          <a:p>
            <a:pPr lvl="1"/>
            <a:r>
              <a:rPr lang="hu-HU" dirty="0" smtClean="0"/>
              <a:t>Az </a:t>
            </a:r>
            <a:r>
              <a:rPr lang="hu-HU" b="1" dirty="0" smtClean="0"/>
              <a:t>adatforrás </a:t>
            </a:r>
            <a:r>
              <a:rPr lang="hu-HU" b="1" dirty="0"/>
              <a:t>dokumentum</a:t>
            </a:r>
            <a:r>
              <a:rPr lang="hu-HU" dirty="0"/>
              <a:t> (egy Excel fájl, Access adatbázis, egy másik Word dokumentum, vagy az Office alkalmazások által megnyitható más adatforrás) pedig táblázatban tartalmazza a változó </a:t>
            </a:r>
            <a:r>
              <a:rPr lang="hu-HU" dirty="0" smtClean="0"/>
              <a:t>adatokat</a:t>
            </a:r>
          </a:p>
          <a:p>
            <a:pPr lvl="1"/>
            <a:r>
              <a:rPr lang="hu-HU" dirty="0" smtClean="0"/>
              <a:t>A </a:t>
            </a:r>
            <a:r>
              <a:rPr lang="hu-HU" dirty="0"/>
              <a:t>Word ebből a két dokumentumfájlból automatikusan létrehozza a körleveleket.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B86C5-03AB-4959-8EB9-D132D4E5CF58}" type="datetime1">
              <a:rPr lang="hu-HU" smtClean="0"/>
              <a:t>2015.10.06.</a:t>
            </a:fld>
            <a:endParaRPr lang="en-US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Katona Péter</a:t>
            </a:r>
            <a:endParaRPr lang="en-US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2739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Új körlevél </a:t>
            </a:r>
            <a:r>
              <a:rPr lang="hu-HU" dirty="0" smtClean="0"/>
              <a:t>létrehozása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Az</a:t>
            </a:r>
            <a:r>
              <a:rPr lang="hu-HU" i="1" dirty="0" smtClean="0"/>
              <a:t> Levelezés</a:t>
            </a:r>
            <a:r>
              <a:rPr lang="hu-HU" dirty="0"/>
              <a:t> menüben kattintsunk a </a:t>
            </a:r>
            <a:r>
              <a:rPr lang="hu-HU" i="1" dirty="0" smtClean="0"/>
              <a:t>Körlevélkészítés indítása </a:t>
            </a:r>
            <a:r>
              <a:rPr lang="hu-HU" dirty="0" smtClean="0"/>
              <a:t>ikonra és a </a:t>
            </a:r>
            <a:r>
              <a:rPr lang="hu-HU" dirty="0"/>
              <a:t> </a:t>
            </a:r>
            <a:r>
              <a:rPr lang="hu-HU" i="1" dirty="0" smtClean="0"/>
              <a:t>Lépésenkénti körlevélvarázsló… </a:t>
            </a:r>
            <a:r>
              <a:rPr lang="hu-HU" dirty="0" smtClean="0"/>
              <a:t>parancsra</a:t>
            </a:r>
          </a:p>
          <a:p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B86C5-03AB-4959-8EB9-D132D4E5CF58}" type="datetime1">
              <a:rPr lang="hu-HU" smtClean="0"/>
              <a:t>2015.10.06.</a:t>
            </a:fld>
            <a:endParaRPr lang="en-US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Katona Péter</a:t>
            </a:r>
            <a:endParaRPr lang="en-US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4</a:t>
            </a:fld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221" b="48034"/>
          <a:stretch/>
        </p:blipFill>
        <p:spPr bwMode="auto">
          <a:xfrm>
            <a:off x="899592" y="620688"/>
            <a:ext cx="7640515" cy="53457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97453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Új körlevél létrehozása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07206" y="2157731"/>
            <a:ext cx="8065294" cy="3601847"/>
          </a:xfrm>
        </p:spPr>
        <p:txBody>
          <a:bodyPr>
            <a:normAutofit fontScale="92500" lnSpcReduction="20000"/>
          </a:bodyPr>
          <a:lstStyle/>
          <a:p>
            <a:r>
              <a:rPr lang="hu-HU" dirty="0"/>
              <a:t>A jobb oldali panelen egy hat lépéses varázsló segít a körlevél létrehozásában, a körlevél állandó és változó részeinek </a:t>
            </a:r>
            <a:r>
              <a:rPr lang="hu-HU" dirty="0" smtClean="0"/>
              <a:t>megszerkesztésében</a:t>
            </a:r>
          </a:p>
          <a:p>
            <a:pPr marL="388620" lvl="1" indent="-457200">
              <a:buFont typeface="+mj-lt"/>
              <a:buAutoNum type="arabicPeriod"/>
            </a:pPr>
            <a:r>
              <a:rPr lang="hu-HU" b="1" dirty="0"/>
              <a:t>D</a:t>
            </a:r>
            <a:r>
              <a:rPr lang="hu-HU" b="1" dirty="0" smtClean="0"/>
              <a:t>okumentumtípus kiválasztása</a:t>
            </a:r>
          </a:p>
          <a:p>
            <a:pPr marL="388620" lvl="1" indent="-457200">
              <a:buFont typeface="+mj-lt"/>
              <a:buAutoNum type="arabicPeriod"/>
            </a:pPr>
            <a:r>
              <a:rPr lang="hu-HU" b="1" dirty="0" smtClean="0"/>
              <a:t>Az alapul szolgáló dokumentum megadása</a:t>
            </a:r>
          </a:p>
          <a:p>
            <a:pPr marL="388620" lvl="1" indent="-457200">
              <a:buFont typeface="+mj-lt"/>
              <a:buAutoNum type="arabicPeriod"/>
            </a:pPr>
            <a:r>
              <a:rPr lang="hu-HU" b="1" dirty="0"/>
              <a:t>Címzettek </a:t>
            </a:r>
            <a:r>
              <a:rPr lang="hu-HU" b="1" dirty="0" smtClean="0"/>
              <a:t>megadása</a:t>
            </a:r>
          </a:p>
          <a:p>
            <a:pPr marL="388620" lvl="1" indent="-457200">
              <a:buFont typeface="+mj-lt"/>
              <a:buAutoNum type="arabicPeriod"/>
            </a:pPr>
            <a:r>
              <a:rPr lang="hu-HU" b="1" dirty="0"/>
              <a:t>A levél </a:t>
            </a:r>
            <a:r>
              <a:rPr lang="hu-HU" b="1" dirty="0" smtClean="0"/>
              <a:t>megírása</a:t>
            </a:r>
          </a:p>
          <a:p>
            <a:pPr marL="388620" lvl="1" indent="-457200">
              <a:buFont typeface="+mj-lt"/>
              <a:buAutoNum type="arabicPeriod"/>
            </a:pPr>
            <a:r>
              <a:rPr lang="hu-HU" b="1" dirty="0" smtClean="0"/>
              <a:t>A </a:t>
            </a:r>
            <a:r>
              <a:rPr lang="hu-HU" b="1" dirty="0"/>
              <a:t>levelek </a:t>
            </a:r>
            <a:r>
              <a:rPr lang="hu-HU" b="1" dirty="0" smtClean="0"/>
              <a:t>megtekintése</a:t>
            </a:r>
          </a:p>
          <a:p>
            <a:pPr marL="388620" lvl="1" indent="-457200">
              <a:buFont typeface="+mj-lt"/>
              <a:buAutoNum type="arabicPeriod"/>
            </a:pPr>
            <a:r>
              <a:rPr lang="hu-HU" b="1" dirty="0" smtClean="0"/>
              <a:t>Az egyesítés </a:t>
            </a:r>
            <a:r>
              <a:rPr lang="hu-HU" b="1" dirty="0" err="1" smtClean="0"/>
              <a:t>befelyezése</a:t>
            </a:r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B86C5-03AB-4959-8EB9-D132D4E5CF58}" type="datetime1">
              <a:rPr lang="hu-HU" smtClean="0"/>
              <a:t>2015.10.06.</a:t>
            </a:fld>
            <a:endParaRPr lang="en-US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Katona Péter</a:t>
            </a:r>
            <a:endParaRPr lang="en-US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807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Dokumentumtípus kiválasztása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hu-HU" dirty="0"/>
              <a:t>Az első lépésben megadhatjuk, hogy milyen típusú kördokumentumot </a:t>
            </a:r>
            <a:r>
              <a:rPr lang="hu-HU" dirty="0" smtClean="0"/>
              <a:t>szeretnénk</a:t>
            </a:r>
          </a:p>
          <a:p>
            <a:r>
              <a:rPr lang="hu-HU" dirty="0" smtClean="0"/>
              <a:t>Maga </a:t>
            </a:r>
            <a:r>
              <a:rPr lang="hu-HU" dirty="0"/>
              <a:t>a körlevél (ha nyomtatott leveleket szeretnénk előállítani) </a:t>
            </a:r>
            <a:r>
              <a:rPr lang="hu-HU" i="1" dirty="0"/>
              <a:t>Levél</a:t>
            </a:r>
            <a:r>
              <a:rPr lang="hu-HU" dirty="0"/>
              <a:t> típusú dokumentum; nyomtathatunk hozzájuk közvetlenül </a:t>
            </a:r>
            <a:r>
              <a:rPr lang="hu-HU" i="1" dirty="0"/>
              <a:t>boríték</a:t>
            </a:r>
            <a:r>
              <a:rPr lang="hu-HU" dirty="0"/>
              <a:t>okat, vagy a sima borítékokra ragasztható </a:t>
            </a:r>
            <a:r>
              <a:rPr lang="hu-HU" i="1" dirty="0" smtClean="0"/>
              <a:t>címkéket</a:t>
            </a:r>
            <a:endParaRPr lang="hu-HU" dirty="0"/>
          </a:p>
          <a:p>
            <a:pPr lvl="1"/>
            <a:r>
              <a:rPr lang="hu-HU" dirty="0" smtClean="0"/>
              <a:t>A </a:t>
            </a:r>
            <a:r>
              <a:rPr lang="hu-HU" dirty="0"/>
              <a:t>rendelkezésre álló adatokból címlistát nyomtathatunk a </a:t>
            </a:r>
            <a:r>
              <a:rPr lang="hu-HU" i="1" dirty="0"/>
              <a:t>Címtár</a:t>
            </a:r>
            <a:r>
              <a:rPr lang="hu-HU" dirty="0"/>
              <a:t> opció </a:t>
            </a:r>
            <a:r>
              <a:rPr lang="hu-HU" dirty="0" smtClean="0"/>
              <a:t>választásával</a:t>
            </a:r>
          </a:p>
          <a:p>
            <a:r>
              <a:rPr lang="hu-HU" dirty="0" smtClean="0"/>
              <a:t>Ha </a:t>
            </a:r>
            <a:r>
              <a:rPr lang="hu-HU" dirty="0"/>
              <a:t>nem nyomtatott, hanem elektronikus körlevelet szeretnénk létrehozni, válasszuk az </a:t>
            </a:r>
            <a:r>
              <a:rPr lang="hu-HU" i="1" dirty="0"/>
              <a:t>E-mail</a:t>
            </a:r>
            <a:r>
              <a:rPr lang="hu-HU" dirty="0"/>
              <a:t> </a:t>
            </a:r>
            <a:r>
              <a:rPr lang="hu-HU" dirty="0" smtClean="0"/>
              <a:t>pontot</a:t>
            </a:r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B86C5-03AB-4959-8EB9-D132D4E5CF58}" type="datetime1">
              <a:rPr lang="hu-HU" smtClean="0"/>
              <a:t>2015.10.06.</a:t>
            </a:fld>
            <a:endParaRPr lang="en-US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Katona Péter</a:t>
            </a:r>
            <a:endParaRPr lang="en-US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6</a:t>
            </a:fld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894" t="-1" b="49873"/>
          <a:stretch/>
        </p:blipFill>
        <p:spPr bwMode="auto">
          <a:xfrm>
            <a:off x="2483768" y="332656"/>
            <a:ext cx="3859823" cy="5156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47985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Az alapul szolgáló dokumentum megadása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A második lépésben megadhatjuk a körlevél alapjául szolgáló </a:t>
            </a:r>
            <a:r>
              <a:rPr lang="hu-HU" dirty="0" smtClean="0"/>
              <a:t>dokumentumot</a:t>
            </a:r>
          </a:p>
          <a:p>
            <a:r>
              <a:rPr lang="hu-HU" dirty="0" smtClean="0"/>
              <a:t>Ez </a:t>
            </a:r>
            <a:r>
              <a:rPr lang="hu-HU" dirty="0"/>
              <a:t>lehet az </a:t>
            </a:r>
            <a:r>
              <a:rPr lang="hu-HU" i="1" dirty="0"/>
              <a:t>aktuális</a:t>
            </a:r>
            <a:r>
              <a:rPr lang="hu-HU" dirty="0"/>
              <a:t>, éppen szerkesztett dokumentum, de választhatunk a kész </a:t>
            </a:r>
            <a:r>
              <a:rPr lang="hu-HU" i="1" dirty="0" smtClean="0"/>
              <a:t>sablonok</a:t>
            </a:r>
            <a:r>
              <a:rPr lang="hu-HU" dirty="0"/>
              <a:t> közül, vagy </a:t>
            </a:r>
            <a:r>
              <a:rPr lang="hu-HU" i="1" dirty="0" smtClean="0"/>
              <a:t>megnyithatunk </a:t>
            </a:r>
            <a:r>
              <a:rPr lang="hu-HU" dirty="0" smtClean="0"/>
              <a:t>egy </a:t>
            </a:r>
            <a:r>
              <a:rPr lang="hu-HU" dirty="0"/>
              <a:t>korábban elmentett Word dokumentumot, és dolgozhatunk abból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B86C5-03AB-4959-8EB9-D132D4E5CF58}" type="datetime1">
              <a:rPr lang="hu-HU" smtClean="0"/>
              <a:t>2015.10.06.</a:t>
            </a:fld>
            <a:endParaRPr lang="en-US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Katona Péter</a:t>
            </a:r>
            <a:endParaRPr lang="en-US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7</a:t>
            </a:fld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625" b="51881"/>
          <a:stretch/>
        </p:blipFill>
        <p:spPr bwMode="auto">
          <a:xfrm>
            <a:off x="2051720" y="260648"/>
            <a:ext cx="4457699" cy="49500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761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Címzettek </a:t>
            </a:r>
            <a:r>
              <a:rPr lang="hu-HU" dirty="0" smtClean="0"/>
              <a:t>megadása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 A körlevél változó adatait, a címzetteket tartalmazó adatforrást itt adhatjuk </a:t>
            </a:r>
            <a:r>
              <a:rPr lang="hu-HU" dirty="0" smtClean="0"/>
              <a:t>meg</a:t>
            </a:r>
          </a:p>
          <a:p>
            <a:r>
              <a:rPr lang="hu-HU" dirty="0" smtClean="0"/>
              <a:t>Választhatunk </a:t>
            </a:r>
            <a:r>
              <a:rPr lang="hu-HU" i="1" dirty="0" smtClean="0"/>
              <a:t>létező </a:t>
            </a:r>
            <a:r>
              <a:rPr lang="hu-HU" i="1" dirty="0"/>
              <a:t>listából</a:t>
            </a:r>
            <a:r>
              <a:rPr lang="hu-HU" dirty="0"/>
              <a:t>, </a:t>
            </a:r>
            <a:r>
              <a:rPr lang="hu-HU" i="1" dirty="0"/>
              <a:t>Outlook névjegyalbumból</a:t>
            </a:r>
            <a:r>
              <a:rPr lang="hu-HU" dirty="0"/>
              <a:t> vagy itt, helyben létrehozhatunk </a:t>
            </a:r>
            <a:r>
              <a:rPr lang="hu-HU" i="1" dirty="0"/>
              <a:t>új listát</a:t>
            </a:r>
            <a:r>
              <a:rPr lang="hu-HU" dirty="0"/>
              <a:t> és feltölthetjük </a:t>
            </a:r>
            <a:r>
              <a:rPr lang="hu-HU" dirty="0" smtClean="0"/>
              <a:t>adatokkal</a:t>
            </a:r>
          </a:p>
          <a:p>
            <a:pPr lvl="1"/>
            <a:r>
              <a:rPr lang="hu-HU" dirty="0" smtClean="0"/>
              <a:t>Új </a:t>
            </a:r>
            <a:r>
              <a:rPr lang="hu-HU" dirty="0"/>
              <a:t>címlista szerkesztésekor lehetőségünk van arra is, hogy a lista mezőit testre szabjuk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B86C5-03AB-4959-8EB9-D132D4E5CF58}" type="datetime1">
              <a:rPr lang="hu-HU" smtClean="0"/>
              <a:t>2015.10.06.</a:t>
            </a:fld>
            <a:endParaRPr lang="en-US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Katona Péter</a:t>
            </a:r>
            <a:endParaRPr lang="en-US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8</a:t>
            </a:fld>
            <a:endParaRPr 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481" b="63504"/>
          <a:stretch/>
        </p:blipFill>
        <p:spPr bwMode="auto">
          <a:xfrm>
            <a:off x="611560" y="1281540"/>
            <a:ext cx="7227277" cy="3754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88" t="36161" r="1" b="6095"/>
          <a:stretch/>
        </p:blipFill>
        <p:spPr bwMode="auto">
          <a:xfrm>
            <a:off x="33691" y="188640"/>
            <a:ext cx="8926633" cy="5940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42444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 levél </a:t>
            </a:r>
            <a:r>
              <a:rPr lang="hu-HU" dirty="0" smtClean="0"/>
              <a:t>megírása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hu-HU" dirty="0"/>
              <a:t>A negyedik lépésben - ha eddig nem tettük - megszerkeszthetjük a </a:t>
            </a:r>
            <a:r>
              <a:rPr lang="hu-HU" dirty="0" smtClean="0"/>
              <a:t>körlevelet</a:t>
            </a:r>
          </a:p>
          <a:p>
            <a:r>
              <a:rPr lang="hu-HU" dirty="0" smtClean="0"/>
              <a:t>Az </a:t>
            </a:r>
            <a:r>
              <a:rPr lang="hu-HU" dirty="0"/>
              <a:t>adatforrásból rendelkezésre álló és a Word által nyújtott további mezőket beszúrhatjuk a körlevélbe és </a:t>
            </a:r>
            <a:r>
              <a:rPr lang="hu-HU" dirty="0" smtClean="0"/>
              <a:t>formázhatjuk</a:t>
            </a:r>
          </a:p>
          <a:p>
            <a:r>
              <a:rPr lang="hu-HU" dirty="0" smtClean="0"/>
              <a:t>A </a:t>
            </a:r>
            <a:r>
              <a:rPr lang="hu-HU" dirty="0"/>
              <a:t>címterület és a megszólítás mezőit nem szükséges egyenként beszúrnunk: e két leggyakrabban használt körlevél-területre a Word kész sablonokkal rendelkezik, így nem kell egy címet mezőkből (pl. irányítószám, város, utca, házszám) kézzel felépítenünk, hanem egyetlen összetett mezőként is </a:t>
            </a:r>
            <a:r>
              <a:rPr lang="hu-HU" dirty="0" smtClean="0"/>
              <a:t>beszúrhatjuk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B86C5-03AB-4959-8EB9-D132D4E5CF58}" type="datetime1">
              <a:rPr lang="hu-HU" smtClean="0"/>
              <a:t>2015.10.06.</a:t>
            </a:fld>
            <a:endParaRPr lang="en-US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Katona Péter</a:t>
            </a:r>
            <a:endParaRPr lang="en-US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0036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377</TotalTime>
  <Words>357</Words>
  <Application>Microsoft Office PowerPoint</Application>
  <PresentationFormat>Diavetítés a képernyőre (4:3 oldalarány)</PresentationFormat>
  <Paragraphs>81</Paragraphs>
  <Slides>12</Slides>
  <Notes>1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12</vt:i4>
      </vt:variant>
    </vt:vector>
  </HeadingPairs>
  <TitlesOfParts>
    <vt:vector size="13" baseType="lpstr">
      <vt:lpstr>Office-téma</vt:lpstr>
      <vt:lpstr>Informatika</vt:lpstr>
      <vt:lpstr>Körlevélkészítés</vt:lpstr>
      <vt:lpstr>Körlevél készítése</vt:lpstr>
      <vt:lpstr>Új körlevél létrehozása</vt:lpstr>
      <vt:lpstr>Új körlevél létrehozása</vt:lpstr>
      <vt:lpstr>Dokumentumtípus kiválasztása</vt:lpstr>
      <vt:lpstr>Az alapul szolgáló dokumentum megadása</vt:lpstr>
      <vt:lpstr>Címzettek megadása</vt:lpstr>
      <vt:lpstr>A levél megírása</vt:lpstr>
      <vt:lpstr>A levél megírása</vt:lpstr>
      <vt:lpstr>A levelek megtekintése</vt:lpstr>
      <vt:lpstr>Az egyesítés befejezése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Tantárgy neve</dc:title>
  <dc:creator>Biomechanika</dc:creator>
  <cp:lastModifiedBy>Ádám</cp:lastModifiedBy>
  <cp:revision>18</cp:revision>
  <dcterms:created xsi:type="dcterms:W3CDTF">2015-08-18T11:06:56Z</dcterms:created>
  <dcterms:modified xsi:type="dcterms:W3CDTF">2015-10-06T09:41:36Z</dcterms:modified>
</cp:coreProperties>
</file>